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92" r:id="rId3"/>
    <p:sldId id="257" r:id="rId4"/>
    <p:sldId id="258" r:id="rId5"/>
    <p:sldId id="259" r:id="rId6"/>
    <p:sldId id="260" r:id="rId7"/>
    <p:sldId id="270" r:id="rId8"/>
    <p:sldId id="271" r:id="rId9"/>
    <p:sldId id="272" r:id="rId10"/>
    <p:sldId id="273" r:id="rId11"/>
    <p:sldId id="276" r:id="rId12"/>
    <p:sldId id="277" r:id="rId13"/>
    <p:sldId id="278" r:id="rId14"/>
    <p:sldId id="274" r:id="rId15"/>
    <p:sldId id="275" r:id="rId16"/>
    <p:sldId id="279" r:id="rId17"/>
    <p:sldId id="280" r:id="rId18"/>
    <p:sldId id="281" r:id="rId19"/>
    <p:sldId id="283" r:id="rId20"/>
    <p:sldId id="284" r:id="rId21"/>
    <p:sldId id="287" r:id="rId22"/>
    <p:sldId id="285" r:id="rId23"/>
    <p:sldId id="286" r:id="rId24"/>
    <p:sldId id="288" r:id="rId25"/>
    <p:sldId id="289" r:id="rId26"/>
    <p:sldId id="261" r:id="rId27"/>
    <p:sldId id="262" r:id="rId28"/>
    <p:sldId id="263" r:id="rId29"/>
    <p:sldId id="264" r:id="rId30"/>
    <p:sldId id="265" r:id="rId31"/>
    <p:sldId id="266" r:id="rId32"/>
    <p:sldId id="268" r:id="rId33"/>
    <p:sldId id="269" r:id="rId34"/>
    <p:sldId id="267" r:id="rId35"/>
    <p:sldId id="29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ily Xu" initials="EX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392" autoAdjust="0"/>
  </p:normalViewPr>
  <p:slideViewPr>
    <p:cSldViewPr snapToGrid="0">
      <p:cViewPr varScale="1">
        <p:scale>
          <a:sx n="75" d="100"/>
          <a:sy n="75" d="100"/>
        </p:scale>
        <p:origin x="525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1280E-D889-4831-B3D3-BD1EC26FA4C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F4D2A-82B3-4493-942A-8742FF0470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344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登录页面包含验证码功能，可以保护网站数据安全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700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通过选中相关的点检任务单，并点击“转维修”，新增相应的维修任务单。这个适用于，巡检发现问题后，需要维修的场景。通过点击完成按钮，表示正常结束，巡检结果没有异常。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253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通过“巡检任务”左上角的“添加临时任务”，可以添加临时的巡检任务。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396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类似地，可以增加临时的保养任务，而每条保养任务右侧，也有两个按钮：“完成”和“换人”。完成按钮表示任务正常结束，换人按钮表示更换责任人。同样可以设置条件，导出</a:t>
            </a:r>
            <a:r>
              <a:rPr lang="en-US" altLang="zh-CN" dirty="0"/>
              <a:t>EXCEL</a:t>
            </a:r>
            <a:r>
              <a:rPr lang="zh-CN" altLang="en-US" dirty="0"/>
              <a:t>格式。导出</a:t>
            </a:r>
            <a:r>
              <a:rPr lang="en-US" altLang="zh-CN" dirty="0"/>
              <a:t>EXCEL</a:t>
            </a:r>
            <a:r>
              <a:rPr lang="zh-CN" altLang="en-US" dirty="0"/>
              <a:t>功能只有管理员权限才能使用。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416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相关按钮点击后的页面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780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维修任务列表，有验收和派单功能。验收指的是设备管理员，对现场问题是否解决予以核实，而派单功能则是指分配任务给相关的责任人。可以通过左上角的“报修”按钮，新增维修任务。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092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相关页面的展示。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369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新增任务设定，可以，可以通过</a:t>
            </a:r>
            <a:r>
              <a:rPr lang="en-US" altLang="zh-CN" dirty="0"/>
              <a:t>EXCEL</a:t>
            </a:r>
            <a:r>
              <a:rPr lang="zh-CN" altLang="en-US" dirty="0"/>
              <a:t>导入定期的巡检</a:t>
            </a:r>
            <a:r>
              <a:rPr lang="en-US" altLang="zh-CN" dirty="0"/>
              <a:t>/</a:t>
            </a:r>
            <a:r>
              <a:rPr lang="zh-CN" altLang="en-US" dirty="0"/>
              <a:t>保养设置。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681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导入</a:t>
            </a:r>
            <a:r>
              <a:rPr lang="en-US" altLang="zh-CN" dirty="0"/>
              <a:t>EXCEL</a:t>
            </a:r>
            <a:r>
              <a:rPr lang="zh-CN" altLang="en-US" dirty="0"/>
              <a:t>，核对后，可以提交。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604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设备档案页面，可以显示所有的技术文档。通过点击左上角的按钮添加文档，可以通过下拉框选择设备，对设备档案进行筛选。通过下拉框，在选择设备的时候，可以使用关键词搜索功能。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662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添加文档功能页面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35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这是控制面板，左侧是菜单栏，中间是实时数据（数据定时刷新），右边是用户登录记录。其中，实时数据页面可以全屏单独显示：通过鼠标点击左上角的全屏按钮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745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点击查看文档详情，可以看到右侧的操作记录。页面，可以对档案进行再次编辑，也可以停用文档。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65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文档修改的页面和新增文档比较类似。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533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维修档案，显示的是历史维修记录，可以通过右侧工具栏，实现搜索，和</a:t>
            </a:r>
            <a:r>
              <a:rPr lang="en-US" altLang="zh-CN" dirty="0"/>
              <a:t>EXCEL</a:t>
            </a:r>
            <a:r>
              <a:rPr lang="zh-CN" altLang="en-US" dirty="0"/>
              <a:t>导出。该功能只有管理员具备。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736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用户列表，通过树形目录，清晰展示用户结构。通过点击右上角用户头像，实现注销等功能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412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默认进去的是任务池页面。显示目前正在进行的任务，分为巡检计划，保养计划，维修计划。不同任务之间可以通过左右滑屏进行切换。任务池的顶部有搜索功能，可以通过关键字进行搜索。</a:t>
            </a:r>
            <a:endParaRPr lang="en-US" altLang="zh-CN" dirty="0"/>
          </a:p>
          <a:p>
            <a:r>
              <a:rPr lang="zh-CN" altLang="en-US" dirty="0"/>
              <a:t>搜索功能根据搜索的时间先后顺序，以及输入的关键词匹配程度显示过往搜索记录。对于超过</a:t>
            </a:r>
            <a:r>
              <a:rPr lang="en-US" altLang="zh-CN" dirty="0"/>
              <a:t>3</a:t>
            </a:r>
            <a:r>
              <a:rPr lang="zh-CN" altLang="en-US" dirty="0"/>
              <a:t>条的记录隐藏显示，可以通过右边的向下箭头打开，并可以选择清空历史记录。</a:t>
            </a:r>
            <a:endParaRPr lang="en-US" altLang="zh-CN" dirty="0"/>
          </a:p>
          <a:p>
            <a:r>
              <a:rPr lang="zh-CN" altLang="en-US" dirty="0"/>
              <a:t>输入关键词后，点击边上的搜索图标，或者点击底下的历史记录，进入相应的搜索结果。搜索结果按照巡检计划，保养计划和维修计划分类显示。点击右边的向下图标，打开相应的类别的搜索结果。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123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单击“任务池”里面或者搜索结果里面的任务，进入任务详情页面。里面会显示任务编号，设备以及所在区域，发布人，发布时间，以及任务状态等信息。对于维修任务的任务单，还显示出照片。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079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点击上页的“去完成”按钮，分别进入“巡检任务”，“保养任务”和“维修任务”表单，填入相应的结果，提交，即可完成相应的任务单。对于维修任务，还要填写耗时，步骤，以及维修后的照片等信息。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557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数据看板页面提供一些实时数据，数据会定期更新，这样可以更方便直观了解设备总体情况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920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“发现”按钮，首先会引导是授权使用位置信息，授权之后，再次进入后，可以根据当前位置来决定是否可以使用该模块。这个功能可用来做类似的打卡功能，也可以避免公司的设备信息在工厂外被滥用。点击当前位置页面下面的“确定”按钮后，进入二维码扫码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8971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当扫到本厂设备二维码后，会有两个功能可以选择：“查看设备详情”，以及“查看设备任务池”。通过设备信息可以查看设备的维修记录，以及该设备的知识库。通过“查看设备任务池”可以进入本设备的当前任务。 同样地，可以通过点击设备任务列表里的任务，进入详细的任务详情页面，也可以处理任务单。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66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这是全屏显示的实时数据，可以投放到指定的屏幕上展示，关注设备管理的实时数据。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5135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“查看设备详情”，进入设备详情页面。里面有设备的编号，设备名称，区域，安装位置照片等信息。在页面底部，可以对该设备进行报修，设备信息会自动带上，另需要填上故障描述，以及上传维修后的图片等即可。还可以查看历史“维修记录”和 “知识库”。维修档案显示历史上的维修记录，知识库里显示设备的文档，比如电路图等信息。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2626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“我的”页面主要介绍跟用户有关的任务。如果有未显示过的任务，那么，还会在图标右上角显示红色徽章。点击页面右上角的“设置”图标，提供“修改密码”，“退出登录”等功能。</a:t>
            </a:r>
            <a:endParaRPr lang="en-US" altLang="zh-CN" dirty="0"/>
          </a:p>
          <a:p>
            <a:r>
              <a:rPr lang="zh-CN" altLang="en-US"/>
              <a:t>点击“我的任务”进入用户相关的任务情况，同样地，任务分为“巡检计划”，“保养计划”，“维修计划”。这里的任务，不仅限于当前任务，还包括历史上已经完成的任务。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282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第一次进入小程序时，小程序将引导用户授权接受订阅消息，用户授权后，当有新任务产生时，会通过微信首页发送“服务通知”，点击进入，可以看到任务提醒消息。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948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资产管理模块，主要是关于设备的入库，出库，以及设备的详情。设备入库，通过填入设备的名称，设备的区域等信息，进行提交。设备区域可以通过左上角的按钮增加。设备名称和设备区域名称不可以重名，否则会有报错。如果现实中有重复名称情况，可以通过给设备或区域后面加编号，比如，高压泵</a:t>
            </a:r>
            <a:r>
              <a:rPr lang="en-US" altLang="zh-CN" dirty="0"/>
              <a:t>1#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557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设备列表页面，分页显示，这里设置的每页显示</a:t>
            </a:r>
            <a:r>
              <a:rPr lang="en-US" altLang="zh-CN" dirty="0"/>
              <a:t>6</a:t>
            </a:r>
            <a:r>
              <a:rPr lang="zh-CN" altLang="en-US" dirty="0"/>
              <a:t>个。每个设备的右边有两个按钮：‘下载二维码’和“查看设备详情”。下载的二维码用在移动端的扫码，用来识别设备。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496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点击“查看设备详情”按钮，进入设备详情页，里面有设备的具体信息，以及定期保养以及点检设置，相关文档（电路图等）情况。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3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设备出库页面，主要是设备移走后，连带删除定期的保养和巡检设置，但保留维修记录和文档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527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点检列表，显示当前的点检任务。可以通过搜索栏对关键词进行搜索。也可以通过右侧的</a:t>
            </a:r>
            <a:r>
              <a:rPr lang="en-US" altLang="zh-CN" dirty="0"/>
              <a:t>EXCEL</a:t>
            </a:r>
            <a:r>
              <a:rPr lang="zh-CN" altLang="en-US" dirty="0"/>
              <a:t>导出功能，对特定的检查项目进行搜索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584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通过点击巡检任务右侧的“换人”按钮，可以实现更换责任人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F4D2A-82B3-4493-942A-8742FF04708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13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4E00E-326A-48F3-AAD5-EE4C2D971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989EF6-6843-4939-95D5-BD6D218439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2EC63E-70A6-4B3D-99A3-91EAB9AB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D98E-E97F-4B66-8F3D-AAB2C1C46FF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5D5C11-1D5B-4EE0-A21B-5F7196239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7703A2-1405-4DF9-83E7-4D6403EF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01F76-0943-457D-A4D1-B80C4196D4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71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67B2B-4C00-4EC1-BBA3-A2AF0575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56A7EA-98F7-49F8-94E2-E3B4EF23F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54E6AB-CFE2-4E09-9901-93D263FF9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D98E-E97F-4B66-8F3D-AAB2C1C46FF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48F5A1-80C8-4CBE-8A02-4E2E119A6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B4F7EB-38D0-43C1-9F8F-883E9650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01F76-0943-457D-A4D1-B80C4196D4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816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C0D1A5-649B-4C23-BDFC-0052C6E6E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CA0AF9-9A40-476B-A030-8DA1A0D33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550F13-A34C-4761-9A1C-C7775C4D0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D98E-E97F-4B66-8F3D-AAB2C1C46FF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36B6FE-5A86-4D28-88C8-EB5B37DE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AE1E20-3294-4013-99A3-C0C91EE59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01F76-0943-457D-A4D1-B80C4196D4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7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81530-CAC8-4B7D-86E0-C1AA0106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7122F0-1117-40E6-B167-AF5A88A26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F1C250-77B1-4E5C-98FD-084136F32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D98E-E97F-4B66-8F3D-AAB2C1C46FF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9A6945-E56C-429E-8B99-9B9AB6E27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221D44-997C-47B0-8D1C-C29F9DAE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01F76-0943-457D-A4D1-B80C4196D4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179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0461A-72E3-4847-96ED-834B572E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FD833D-46C0-455A-A89C-6156ACBCE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86914A-2D13-4372-BBFB-EB8CD2BB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D98E-E97F-4B66-8F3D-AAB2C1C46FF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86C02E-18E6-44BE-B633-919977897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39DC62-1398-4FF0-A69D-1ACC94BC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01F76-0943-457D-A4D1-B80C4196D4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396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EED7D-6BF4-4A12-A8B9-B7FBB0031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AADA23-B667-4CF8-915B-830458D7D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E14612-A303-40B1-AC2C-CB333F7F1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EB7F3C-08BB-4103-9472-E9886E925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D98E-E97F-4B66-8F3D-AAB2C1C46FF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C4D194-ABE8-4D29-A218-AA0096925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A20D1B-AAB5-4C2F-9AB0-F988A37C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01F76-0943-457D-A4D1-B80C4196D4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68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5BD6D9-DFCD-439F-8C26-D058A08B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5FAFE8-F6A0-409E-B76D-E0C087F4D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749DA8-B615-46B9-AF87-5A9A46639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89E28D-F60D-40CE-974E-67D36A205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84B23E0-80C2-4115-A868-151FDB746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7F1521-ACE7-461A-BCE9-33C03EA34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D98E-E97F-4B66-8F3D-AAB2C1C46FF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65EE34D-BF94-4376-A8B1-719817B2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8AE8DD5-7EF1-4584-96B1-85E7B9799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01F76-0943-457D-A4D1-B80C4196D4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6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7427F-B7F4-465D-BD5D-EA62D0C1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6E18A8B-B589-418F-AC1B-46D51F4A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D98E-E97F-4B66-8F3D-AAB2C1C46FF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3CFD73-ABA9-4A8A-BC90-71C93873C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6C10D8-4CA0-41BC-B201-FC21C14E6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01F76-0943-457D-A4D1-B80C4196D4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45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74062D-B97F-4DDB-97DB-0F2F8AEF7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D98E-E97F-4B66-8F3D-AAB2C1C46FF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6B42FB-727B-42D4-BE50-E540398AF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55B3EF-3083-42B9-B14C-8FB00DA4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01F76-0943-457D-A4D1-B80C4196D4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67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2DB15-A238-40BF-8684-D16C29AD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6F1AA1-F9AA-4432-A6B6-9F475C45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C8E0F1-B54B-4F35-A127-3D8E25EB9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700457-E424-4A31-9D85-2F1F9B3DB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D98E-E97F-4B66-8F3D-AAB2C1C46FF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1E7723-E927-463B-B15E-265F344FB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524290-8CC7-41D9-AC1A-7909029D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01F76-0943-457D-A4D1-B80C4196D4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092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B5CBD-E074-43D8-BB7C-32CB01FB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C5CEBC3-B50E-40A5-8DA1-EBFF901BBF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F37DDD-0948-49D3-87A8-31F5E7C76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3D223E-8DB8-4A0A-85E1-A6A0D48A9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D98E-E97F-4B66-8F3D-AAB2C1C46FF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DC9216-4B5C-4115-BF3F-6AA275459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C7F1BF-62EC-4DE4-8698-08BFE3119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01F76-0943-457D-A4D1-B80C4196D4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55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4EAC112-321B-439E-A4B6-3562554FC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2F17B7-FD19-40C6-91E3-103EDA5A9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C38940-852C-49CC-87CC-EE4CD2D06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0D98E-E97F-4B66-8F3D-AAB2C1C46FF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B21694-FBD5-4D91-8734-DA780FF11E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B79360-5217-4E75-9E3C-C1BDF3A0A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01F76-0943-457D-A4D1-B80C4196D4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236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C1C8D-70E2-4B9B-B44C-576EBA5C3D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设备管理系统介绍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B8ACCC-2195-4290-89C2-AE3C97CE0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57212"/>
          </a:xfrm>
        </p:spPr>
        <p:txBody>
          <a:bodyPr/>
          <a:lstStyle/>
          <a:p>
            <a:r>
              <a:rPr lang="zh-CN" altLang="en-US" dirty="0"/>
              <a:t>含电脑版和手机版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FC4A8E-4288-4CC5-BE06-D9BC1440551F}"/>
              </a:ext>
            </a:extLst>
          </p:cNvPr>
          <p:cNvSpPr txBox="1"/>
          <p:nvPr/>
        </p:nvSpPr>
        <p:spPr>
          <a:xfrm>
            <a:off x="8851900" y="5334000"/>
            <a:ext cx="2749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联系人：章经理</a:t>
            </a:r>
            <a:endParaRPr lang="en-US" altLang="zh-CN" dirty="0"/>
          </a:p>
          <a:p>
            <a:r>
              <a:rPr lang="zh-CN" altLang="en-US" dirty="0"/>
              <a:t>电话：</a:t>
            </a:r>
            <a:r>
              <a:rPr lang="en-US" altLang="zh-CN" dirty="0"/>
              <a:t>18657121756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8365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922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8918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922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62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922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864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96" y="130629"/>
            <a:ext cx="432435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0698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922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3985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48" y="0"/>
            <a:ext cx="4333875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968" y="0"/>
            <a:ext cx="43243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60" y="2862943"/>
            <a:ext cx="43148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271" y="5705475"/>
            <a:ext cx="19335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895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922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86468CB3-B541-4D1E-AEB6-FF68E25CBCEB}"/>
              </a:ext>
            </a:extLst>
          </p:cNvPr>
          <p:cNvCxnSpPr>
            <a:cxnSpLocks/>
          </p:cNvCxnSpPr>
          <p:nvPr/>
        </p:nvCxnSpPr>
        <p:spPr>
          <a:xfrm flipH="1">
            <a:off x="2565400" y="533400"/>
            <a:ext cx="1555750" cy="812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133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57"/>
            <a:ext cx="5267325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539" y="229960"/>
            <a:ext cx="43243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589" y="2999694"/>
            <a:ext cx="43053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9933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922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40F6E1-F7AE-45E8-AEA9-86152BDBA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0" y="450670"/>
            <a:ext cx="43053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852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922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698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682FD0-6F72-4E81-96CE-6E3AE2A327BC}"/>
              </a:ext>
            </a:extLst>
          </p:cNvPr>
          <p:cNvSpPr txBox="1"/>
          <p:nvPr/>
        </p:nvSpPr>
        <p:spPr>
          <a:xfrm>
            <a:off x="3260035" y="1129085"/>
            <a:ext cx="584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第一部分   电脑端：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B/S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服务器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714015-31D1-46BD-8EB0-F60BAB2A1043}"/>
              </a:ext>
            </a:extLst>
          </p:cNvPr>
          <p:cNvSpPr txBox="1"/>
          <p:nvPr/>
        </p:nvSpPr>
        <p:spPr>
          <a:xfrm>
            <a:off x="2063750" y="2336800"/>
            <a:ext cx="80708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简介：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	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本系统采用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B/S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构架以及最新的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python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技术设计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，在企业内部安装服务器，用户只要使用浏览器（推荐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Chrome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）即可登录，不需要额外安装软件。内嵌中间件及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MySQL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数据库，提供标准的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API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接口，支持与其他信息化系统之间的数据共享。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设备管理系统的特点：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1.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操作便捷，具有图形化界面，简单直观，操作便捷，即使基础薄弱的用户也只需要经过简单的培训也可以熟练操作。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高效实用。本系统的核心流程参照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SAP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PM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系统来设计，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具有强大的适应能力和便捷的实现能力，可将分散的设备信息进行统一，集中和规范地集成管理。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3.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功能多样性。本系统具备强大的功能性，同时，也可以根据企业的需求，进行定制化开发。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4.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安全稳定。本系统的开发工具都来自于开源软件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/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插件，完全不用考虑到存在的“卡脖子”的可能。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008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922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831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0"/>
            <a:ext cx="8582025" cy="7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6004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59" y="154214"/>
            <a:ext cx="13949891" cy="704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1143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0"/>
            <a:ext cx="9534525" cy="761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603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922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488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33" y="240166"/>
            <a:ext cx="11797015" cy="595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ADC5DE5-15F6-43AA-8A7D-5677135B30A9}"/>
              </a:ext>
            </a:extLst>
          </p:cNvPr>
          <p:cNvSpPr/>
          <p:nvPr/>
        </p:nvSpPr>
        <p:spPr>
          <a:xfrm>
            <a:off x="1416050" y="552450"/>
            <a:ext cx="1504950" cy="1308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E2E9A41-15BD-439B-8A7D-DA7E02F7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005" y="3866243"/>
            <a:ext cx="227647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14EACEC-2277-4CB4-A62B-561EC8EDD475}"/>
              </a:ext>
            </a:extLst>
          </p:cNvPr>
          <p:cNvCxnSpPr/>
          <p:nvPr/>
        </p:nvCxnSpPr>
        <p:spPr>
          <a:xfrm flipV="1">
            <a:off x="10363200" y="501650"/>
            <a:ext cx="933450" cy="43742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121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682FD0-6F72-4E81-96CE-6E3AE2A327BC}"/>
              </a:ext>
            </a:extLst>
          </p:cNvPr>
          <p:cNvSpPr txBox="1"/>
          <p:nvPr/>
        </p:nvSpPr>
        <p:spPr>
          <a:xfrm>
            <a:off x="3260035" y="1129085"/>
            <a:ext cx="584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第二部分   移动端：微信小程序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714015-31D1-46BD-8EB0-F60BAB2A1043}"/>
              </a:ext>
            </a:extLst>
          </p:cNvPr>
          <p:cNvSpPr txBox="1"/>
          <p:nvPr/>
        </p:nvSpPr>
        <p:spPr>
          <a:xfrm>
            <a:off x="2063750" y="2336800"/>
            <a:ext cx="8070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简介：</a:t>
            </a:r>
            <a:r>
              <a:rPr lang="en-US" altLang="zh-CN" dirty="0"/>
              <a:t>	</a:t>
            </a:r>
            <a:r>
              <a:rPr lang="zh-CN" altLang="en-US" dirty="0"/>
              <a:t>手机端主要目的是方便用户在设备现场进行设备的维护，查询等。</a:t>
            </a:r>
            <a:endParaRPr lang="en-US" altLang="zh-CN" dirty="0"/>
          </a:p>
          <a:p>
            <a:r>
              <a:rPr lang="en-US" altLang="zh-CN" dirty="0"/>
              <a:t> 	</a:t>
            </a:r>
            <a:r>
              <a:rPr lang="zh-CN" altLang="en-US" dirty="0"/>
              <a:t>移动端采用微信小程序，具有易使用，已推广（手机适用范围广），方便通知用户等好处。</a:t>
            </a:r>
          </a:p>
        </p:txBody>
      </p:sp>
    </p:spTree>
    <p:extLst>
      <p:ext uri="{BB962C8B-B14F-4D97-AF65-F5344CB8AC3E}">
        <p14:creationId xmlns:p14="http://schemas.microsoft.com/office/powerpoint/2010/main" val="1155688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A45E0A-1A53-4144-BD60-FF55BFE337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67" y="65705"/>
            <a:ext cx="385762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7AD7E9-3A38-468B-8AD8-6C4F05077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085" y="65705"/>
            <a:ext cx="3857625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9FD7A3-FC45-4EA4-8BA9-EC90E581B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299" y="65705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28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9A9DB7-2162-4869-AA06-2A3983B57B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D7F17E-C83B-4485-9981-86A72EE4C5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15" y="0"/>
            <a:ext cx="385762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D03E6A-B548-442E-A02B-C204011653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43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7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C206EE-1DDE-4F21-ADA5-32E4A01B99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5" y="65705"/>
            <a:ext cx="3857625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F74F64-DF00-4C00-891D-153CF69712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65705"/>
            <a:ext cx="385762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69917F-D73E-49AF-8F79-317D6C400E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741" y="65705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3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448DD6-F0E9-47AB-A53E-73834975B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" y="0"/>
            <a:ext cx="12184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68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93A901-B187-4C4A-A6D2-A05F896C5F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09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813F51-39FC-405A-838E-B082096C65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148" y="0"/>
            <a:ext cx="385762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489451-8DF6-442C-A91B-A607FC9E78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3FFE26-FC43-4745-BC9E-02D698177C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7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74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53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3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74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D0DD49-78CE-4241-A6F3-274F0976CE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CE131A-7B9E-4323-ADA3-24811C3D72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596" y="0"/>
            <a:ext cx="385762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AE079D-88DA-490A-80DC-29D78C0BB7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18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21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226750-C37C-4B79-B0BC-FAD0BEEA3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9976BE-290B-4CF4-B5E5-3406F5A26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A3EF40-0BA7-432D-AE6E-77B7EC17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0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B2DA72-3464-4E6D-AB57-E5E5FD914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9674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2510550-3C34-4A9D-A909-30EF5786D856}"/>
              </a:ext>
            </a:extLst>
          </p:cNvPr>
          <p:cNvCxnSpPr/>
          <p:nvPr/>
        </p:nvCxnSpPr>
        <p:spPr>
          <a:xfrm flipH="1">
            <a:off x="2152650" y="355600"/>
            <a:ext cx="546100" cy="1714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21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2CCBF7-D714-4D20-A9D7-B16C6A906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61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8048D7-A6D2-439D-B134-5244896B6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" y="0"/>
            <a:ext cx="12184082" cy="685800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5911C13E-AEB6-46E8-A187-657E13BED0AC}"/>
              </a:ext>
            </a:extLst>
          </p:cNvPr>
          <p:cNvSpPr/>
          <p:nvPr/>
        </p:nvSpPr>
        <p:spPr>
          <a:xfrm>
            <a:off x="1968500" y="971550"/>
            <a:ext cx="927100" cy="279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996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29089" cy="612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22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922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474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" y="182115"/>
            <a:ext cx="10787741" cy="544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159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1618</Words>
  <Application>Microsoft Office PowerPoint</Application>
  <PresentationFormat>宽屏</PresentationFormat>
  <Paragraphs>81</Paragraphs>
  <Slides>35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9" baseType="lpstr">
      <vt:lpstr>等线</vt:lpstr>
      <vt:lpstr>等线 Light</vt:lpstr>
      <vt:lpstr>Arial</vt:lpstr>
      <vt:lpstr>Office 主题​​</vt:lpstr>
      <vt:lpstr>设备管理系统介绍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设备管理系统介绍</dc:title>
  <dc:creator>Emily Xu</dc:creator>
  <cp:lastModifiedBy>Emily Xu</cp:lastModifiedBy>
  <cp:revision>35</cp:revision>
  <dcterms:created xsi:type="dcterms:W3CDTF">2020-06-16T01:50:13Z</dcterms:created>
  <dcterms:modified xsi:type="dcterms:W3CDTF">2020-06-17T07:29:24Z</dcterms:modified>
</cp:coreProperties>
</file>